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906000" cy="6858000" type="A4"/>
  <p:notesSz cx="6864350" cy="9996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75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40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0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55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5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5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62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0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9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B5F2-CA4D-4E1E-9706-FBA1AEB9A891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8632-BF25-4A5B-8F6D-E0522377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74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34055" y="2901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315052"/>
            <a:ext cx="504055" cy="54320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29194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49121" y="5888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9121" y="5583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06262" y="2901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315052"/>
            <a:ext cx="504055" cy="54320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601401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21328" y="5888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1328" y="5583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80925" y="2901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315052"/>
            <a:ext cx="504055" cy="543205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476064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95991" y="5888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95991" y="5583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853132" y="2901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315052"/>
            <a:ext cx="504055" cy="543205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6348271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468198" y="5888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68198" y="5583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723209" y="2901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315052"/>
            <a:ext cx="504055" cy="54320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8218348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338275" y="5888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38275" y="5583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34055" y="868715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893577"/>
            <a:ext cx="504055" cy="543205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729194" y="88706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49121" y="1167355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49121" y="1136867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06262" y="868715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893577"/>
            <a:ext cx="504055" cy="543205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2601401" y="88706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721328" y="1167355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721328" y="1136867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980925" y="868715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893577"/>
            <a:ext cx="504055" cy="543205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4476064" y="88706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595991" y="1167355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95991" y="1136867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853132" y="868715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893577"/>
            <a:ext cx="504055" cy="543205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6348271" y="88706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468198" y="1167355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68198" y="1136867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723209" y="868715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893577"/>
            <a:ext cx="504055" cy="543205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8218348" y="88706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338275" y="1167355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338275" y="1136867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34055" y="1448989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1473851"/>
            <a:ext cx="504055" cy="543205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729194" y="14673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49121" y="1747629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49121" y="1717141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106262" y="1448989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1473851"/>
            <a:ext cx="504055" cy="543205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2601401" y="14673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721328" y="1747629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721328" y="1717141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980925" y="1448989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6" name="図 6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1473851"/>
            <a:ext cx="504055" cy="543205"/>
          </a:xfrm>
          <a:prstGeom prst="rect">
            <a:avLst/>
          </a:prstGeom>
        </p:spPr>
      </p:pic>
      <p:sp>
        <p:nvSpPr>
          <p:cNvPr id="67" name="テキスト ボックス 66"/>
          <p:cNvSpPr txBox="1"/>
          <p:nvPr/>
        </p:nvSpPr>
        <p:spPr>
          <a:xfrm>
            <a:off x="4476064" y="14673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595991" y="1747629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595991" y="1717141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853132" y="1448989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1" name="図 7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1473851"/>
            <a:ext cx="504055" cy="543205"/>
          </a:xfrm>
          <a:prstGeom prst="rect">
            <a:avLst/>
          </a:prstGeom>
        </p:spPr>
      </p:pic>
      <p:sp>
        <p:nvSpPr>
          <p:cNvPr id="72" name="テキスト ボックス 71"/>
          <p:cNvSpPr txBox="1"/>
          <p:nvPr/>
        </p:nvSpPr>
        <p:spPr>
          <a:xfrm>
            <a:off x="6348271" y="14673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6468198" y="1747629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468198" y="1717141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7723209" y="1448989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1473851"/>
            <a:ext cx="504055" cy="543205"/>
          </a:xfrm>
          <a:prstGeom prst="rect">
            <a:avLst/>
          </a:prstGeom>
        </p:spPr>
      </p:pic>
      <p:sp>
        <p:nvSpPr>
          <p:cNvPr id="77" name="テキスト ボックス 76"/>
          <p:cNvSpPr txBox="1"/>
          <p:nvPr/>
        </p:nvSpPr>
        <p:spPr>
          <a:xfrm>
            <a:off x="8218348" y="14673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8338275" y="1747629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338275" y="1717141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234055" y="2027514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2052376"/>
            <a:ext cx="504055" cy="543205"/>
          </a:xfrm>
          <a:prstGeom prst="rect">
            <a:avLst/>
          </a:prstGeom>
        </p:spPr>
      </p:pic>
      <p:sp>
        <p:nvSpPr>
          <p:cNvPr id="82" name="テキスト ボックス 81"/>
          <p:cNvSpPr txBox="1"/>
          <p:nvPr/>
        </p:nvSpPr>
        <p:spPr>
          <a:xfrm>
            <a:off x="729194" y="204586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849121" y="2326154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849121" y="2295666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2106262" y="2027514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2052376"/>
            <a:ext cx="504055" cy="543205"/>
          </a:xfrm>
          <a:prstGeom prst="rect">
            <a:avLst/>
          </a:prstGeom>
        </p:spPr>
      </p:pic>
      <p:sp>
        <p:nvSpPr>
          <p:cNvPr id="87" name="テキスト ボックス 86"/>
          <p:cNvSpPr txBox="1"/>
          <p:nvPr/>
        </p:nvSpPr>
        <p:spPr>
          <a:xfrm>
            <a:off x="2601401" y="204586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2721328" y="2326154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721328" y="2295666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980925" y="2027514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2052376"/>
            <a:ext cx="504055" cy="543205"/>
          </a:xfrm>
          <a:prstGeom prst="rect">
            <a:avLst/>
          </a:prstGeom>
        </p:spPr>
      </p:pic>
      <p:sp>
        <p:nvSpPr>
          <p:cNvPr id="92" name="テキスト ボックス 91"/>
          <p:cNvSpPr txBox="1"/>
          <p:nvPr/>
        </p:nvSpPr>
        <p:spPr>
          <a:xfrm>
            <a:off x="4476064" y="204586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595991" y="2326154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595991" y="2295666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5853132" y="2027514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6" name="図 9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2052376"/>
            <a:ext cx="504055" cy="543205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6348271" y="204586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6468198" y="2326154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468198" y="2295666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7723209" y="2027514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1" name="図 10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2052376"/>
            <a:ext cx="504055" cy="543205"/>
          </a:xfrm>
          <a:prstGeom prst="rect">
            <a:avLst/>
          </a:prstGeom>
        </p:spPr>
      </p:pic>
      <p:sp>
        <p:nvSpPr>
          <p:cNvPr id="102" name="テキスト ボックス 101"/>
          <p:cNvSpPr txBox="1"/>
          <p:nvPr/>
        </p:nvSpPr>
        <p:spPr>
          <a:xfrm>
            <a:off x="8218348" y="204586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8338275" y="2326154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338275" y="2295666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34055" y="2603818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6" name="図 10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2628680"/>
            <a:ext cx="504055" cy="543205"/>
          </a:xfrm>
          <a:prstGeom prst="rect">
            <a:avLst/>
          </a:prstGeom>
        </p:spPr>
      </p:pic>
      <p:sp>
        <p:nvSpPr>
          <p:cNvPr id="107" name="テキスト ボックス 106"/>
          <p:cNvSpPr txBox="1"/>
          <p:nvPr/>
        </p:nvSpPr>
        <p:spPr>
          <a:xfrm>
            <a:off x="729194" y="2622169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849121" y="2902458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849121" y="2871970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2106262" y="2603818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1" name="図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2628680"/>
            <a:ext cx="504055" cy="543205"/>
          </a:xfrm>
          <a:prstGeom prst="rect">
            <a:avLst/>
          </a:prstGeom>
        </p:spPr>
      </p:pic>
      <p:sp>
        <p:nvSpPr>
          <p:cNvPr id="112" name="テキスト ボックス 111"/>
          <p:cNvSpPr txBox="1"/>
          <p:nvPr/>
        </p:nvSpPr>
        <p:spPr>
          <a:xfrm>
            <a:off x="2601401" y="2622169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2721328" y="2902458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721328" y="2871970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3980925" y="2603818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6" name="図 1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2628680"/>
            <a:ext cx="504055" cy="543205"/>
          </a:xfrm>
          <a:prstGeom prst="rect">
            <a:avLst/>
          </a:prstGeom>
        </p:spPr>
      </p:pic>
      <p:sp>
        <p:nvSpPr>
          <p:cNvPr id="117" name="テキスト ボックス 116"/>
          <p:cNvSpPr txBox="1"/>
          <p:nvPr/>
        </p:nvSpPr>
        <p:spPr>
          <a:xfrm>
            <a:off x="4476064" y="2622169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4595991" y="2902458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595991" y="2871970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5853132" y="2603818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1" name="図 1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2628680"/>
            <a:ext cx="504055" cy="543205"/>
          </a:xfrm>
          <a:prstGeom prst="rect">
            <a:avLst/>
          </a:prstGeom>
        </p:spPr>
      </p:pic>
      <p:sp>
        <p:nvSpPr>
          <p:cNvPr id="122" name="テキスト ボックス 121"/>
          <p:cNvSpPr txBox="1"/>
          <p:nvPr/>
        </p:nvSpPr>
        <p:spPr>
          <a:xfrm>
            <a:off x="6348271" y="2622169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6468198" y="2902458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6468198" y="2871970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7723209" y="2603818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6" name="図 1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2628680"/>
            <a:ext cx="504055" cy="543205"/>
          </a:xfrm>
          <a:prstGeom prst="rect">
            <a:avLst/>
          </a:prstGeom>
        </p:spPr>
      </p:pic>
      <p:sp>
        <p:nvSpPr>
          <p:cNvPr id="127" name="テキスト ボックス 126"/>
          <p:cNvSpPr txBox="1"/>
          <p:nvPr/>
        </p:nvSpPr>
        <p:spPr>
          <a:xfrm>
            <a:off x="8218348" y="2622169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8338275" y="2902458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8338275" y="2871970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234055" y="3182343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1" name="図 1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3207205"/>
            <a:ext cx="504055" cy="543205"/>
          </a:xfrm>
          <a:prstGeom prst="rect">
            <a:avLst/>
          </a:prstGeom>
        </p:spPr>
      </p:pic>
      <p:sp>
        <p:nvSpPr>
          <p:cNvPr id="132" name="テキスト ボックス 131"/>
          <p:cNvSpPr txBox="1"/>
          <p:nvPr/>
        </p:nvSpPr>
        <p:spPr>
          <a:xfrm>
            <a:off x="729194" y="32006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849121" y="3480983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849121" y="3450495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2106262" y="3182343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6" name="図 1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3207205"/>
            <a:ext cx="504055" cy="543205"/>
          </a:xfrm>
          <a:prstGeom prst="rect">
            <a:avLst/>
          </a:prstGeom>
        </p:spPr>
      </p:pic>
      <p:sp>
        <p:nvSpPr>
          <p:cNvPr id="137" name="テキスト ボックス 136"/>
          <p:cNvSpPr txBox="1"/>
          <p:nvPr/>
        </p:nvSpPr>
        <p:spPr>
          <a:xfrm>
            <a:off x="2601401" y="32006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2721328" y="3480983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721328" y="3450495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3980925" y="3182343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1" name="図 14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3207205"/>
            <a:ext cx="504055" cy="543205"/>
          </a:xfrm>
          <a:prstGeom prst="rect">
            <a:avLst/>
          </a:prstGeom>
        </p:spPr>
      </p:pic>
      <p:sp>
        <p:nvSpPr>
          <p:cNvPr id="142" name="テキスト ボックス 141"/>
          <p:cNvSpPr txBox="1"/>
          <p:nvPr/>
        </p:nvSpPr>
        <p:spPr>
          <a:xfrm>
            <a:off x="4476064" y="32006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4595991" y="3480983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595991" y="3450495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5853132" y="3182343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6" name="図 14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3207205"/>
            <a:ext cx="504055" cy="543205"/>
          </a:xfrm>
          <a:prstGeom prst="rect">
            <a:avLst/>
          </a:prstGeom>
        </p:spPr>
      </p:pic>
      <p:sp>
        <p:nvSpPr>
          <p:cNvPr id="147" name="テキスト ボックス 146"/>
          <p:cNvSpPr txBox="1"/>
          <p:nvPr/>
        </p:nvSpPr>
        <p:spPr>
          <a:xfrm>
            <a:off x="6348271" y="32006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6468198" y="3480983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468198" y="3450495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7723209" y="3182343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1" name="図 15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3207205"/>
            <a:ext cx="504055" cy="543205"/>
          </a:xfrm>
          <a:prstGeom prst="rect">
            <a:avLst/>
          </a:prstGeom>
        </p:spPr>
      </p:pic>
      <p:sp>
        <p:nvSpPr>
          <p:cNvPr id="152" name="テキスト ボックス 151"/>
          <p:cNvSpPr txBox="1"/>
          <p:nvPr/>
        </p:nvSpPr>
        <p:spPr>
          <a:xfrm>
            <a:off x="8218348" y="32006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8338275" y="3480983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8338275" y="3450495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234055" y="3760462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6" name="図 1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3785324"/>
            <a:ext cx="504055" cy="543205"/>
          </a:xfrm>
          <a:prstGeom prst="rect">
            <a:avLst/>
          </a:prstGeom>
        </p:spPr>
      </p:pic>
      <p:sp>
        <p:nvSpPr>
          <p:cNvPr id="157" name="テキスト ボックス 156"/>
          <p:cNvSpPr txBox="1"/>
          <p:nvPr/>
        </p:nvSpPr>
        <p:spPr>
          <a:xfrm>
            <a:off x="729194" y="3778813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849121" y="4059102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849121" y="4028614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2106262" y="3760462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1" name="図 16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3785324"/>
            <a:ext cx="504055" cy="543205"/>
          </a:xfrm>
          <a:prstGeom prst="rect">
            <a:avLst/>
          </a:prstGeom>
        </p:spPr>
      </p:pic>
      <p:sp>
        <p:nvSpPr>
          <p:cNvPr id="162" name="テキスト ボックス 161"/>
          <p:cNvSpPr txBox="1"/>
          <p:nvPr/>
        </p:nvSpPr>
        <p:spPr>
          <a:xfrm>
            <a:off x="2601401" y="3778813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2721328" y="4059102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2721328" y="4028614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3980925" y="3760462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6" name="図 16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3785324"/>
            <a:ext cx="504055" cy="543205"/>
          </a:xfrm>
          <a:prstGeom prst="rect">
            <a:avLst/>
          </a:prstGeom>
        </p:spPr>
      </p:pic>
      <p:sp>
        <p:nvSpPr>
          <p:cNvPr id="167" name="テキスト ボックス 166"/>
          <p:cNvSpPr txBox="1"/>
          <p:nvPr/>
        </p:nvSpPr>
        <p:spPr>
          <a:xfrm>
            <a:off x="4476064" y="3778813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4595991" y="4059102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4595991" y="4028614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5853132" y="3760462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1" name="図 17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3785324"/>
            <a:ext cx="504055" cy="543205"/>
          </a:xfrm>
          <a:prstGeom prst="rect">
            <a:avLst/>
          </a:prstGeom>
        </p:spPr>
      </p:pic>
      <p:sp>
        <p:nvSpPr>
          <p:cNvPr id="172" name="テキスト ボックス 171"/>
          <p:cNvSpPr txBox="1"/>
          <p:nvPr/>
        </p:nvSpPr>
        <p:spPr>
          <a:xfrm>
            <a:off x="6348271" y="3778813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6468198" y="4059102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6468198" y="4028614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7723209" y="3760462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6" name="図 1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3785324"/>
            <a:ext cx="504055" cy="543205"/>
          </a:xfrm>
          <a:prstGeom prst="rect">
            <a:avLst/>
          </a:prstGeom>
        </p:spPr>
      </p:pic>
      <p:sp>
        <p:nvSpPr>
          <p:cNvPr id="177" name="テキスト ボックス 176"/>
          <p:cNvSpPr txBox="1"/>
          <p:nvPr/>
        </p:nvSpPr>
        <p:spPr>
          <a:xfrm>
            <a:off x="8218348" y="3778813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8338275" y="4059102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338275" y="4028614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80" name="正方形/長方形 179"/>
          <p:cNvSpPr/>
          <p:nvPr/>
        </p:nvSpPr>
        <p:spPr>
          <a:xfrm>
            <a:off x="234055" y="4338987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1" name="図 18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4363849"/>
            <a:ext cx="504055" cy="543205"/>
          </a:xfrm>
          <a:prstGeom prst="rect">
            <a:avLst/>
          </a:prstGeom>
        </p:spPr>
      </p:pic>
      <p:sp>
        <p:nvSpPr>
          <p:cNvPr id="182" name="テキスト ボックス 181"/>
          <p:cNvSpPr txBox="1"/>
          <p:nvPr/>
        </p:nvSpPr>
        <p:spPr>
          <a:xfrm>
            <a:off x="729194" y="435733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83" name="正方形/長方形 182"/>
          <p:cNvSpPr/>
          <p:nvPr/>
        </p:nvSpPr>
        <p:spPr>
          <a:xfrm>
            <a:off x="849121" y="4637627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849121" y="460713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85" name="正方形/長方形 184"/>
          <p:cNvSpPr/>
          <p:nvPr/>
        </p:nvSpPr>
        <p:spPr>
          <a:xfrm>
            <a:off x="2106262" y="4338987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6" name="図 18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4363849"/>
            <a:ext cx="504055" cy="543205"/>
          </a:xfrm>
          <a:prstGeom prst="rect">
            <a:avLst/>
          </a:prstGeom>
        </p:spPr>
      </p:pic>
      <p:sp>
        <p:nvSpPr>
          <p:cNvPr id="187" name="テキスト ボックス 186"/>
          <p:cNvSpPr txBox="1"/>
          <p:nvPr/>
        </p:nvSpPr>
        <p:spPr>
          <a:xfrm>
            <a:off x="2601401" y="435733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2721328" y="4637627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2721328" y="460713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90" name="正方形/長方形 189"/>
          <p:cNvSpPr/>
          <p:nvPr/>
        </p:nvSpPr>
        <p:spPr>
          <a:xfrm>
            <a:off x="3980925" y="4338987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1" name="図 19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4363849"/>
            <a:ext cx="504055" cy="543205"/>
          </a:xfrm>
          <a:prstGeom prst="rect">
            <a:avLst/>
          </a:prstGeom>
        </p:spPr>
      </p:pic>
      <p:sp>
        <p:nvSpPr>
          <p:cNvPr id="192" name="テキスト ボックス 191"/>
          <p:cNvSpPr txBox="1"/>
          <p:nvPr/>
        </p:nvSpPr>
        <p:spPr>
          <a:xfrm>
            <a:off x="4476064" y="435733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93" name="正方形/長方形 192"/>
          <p:cNvSpPr/>
          <p:nvPr/>
        </p:nvSpPr>
        <p:spPr>
          <a:xfrm>
            <a:off x="4595991" y="4637627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4595991" y="460713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5853132" y="4338987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6" name="図 19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4363849"/>
            <a:ext cx="504055" cy="543205"/>
          </a:xfrm>
          <a:prstGeom prst="rect">
            <a:avLst/>
          </a:prstGeom>
        </p:spPr>
      </p:pic>
      <p:sp>
        <p:nvSpPr>
          <p:cNvPr id="197" name="テキスト ボックス 196"/>
          <p:cNvSpPr txBox="1"/>
          <p:nvPr/>
        </p:nvSpPr>
        <p:spPr>
          <a:xfrm>
            <a:off x="6348271" y="435733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6468198" y="4637627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6468198" y="460713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7723209" y="4338987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1" name="図 20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4363849"/>
            <a:ext cx="504055" cy="543205"/>
          </a:xfrm>
          <a:prstGeom prst="rect">
            <a:avLst/>
          </a:prstGeom>
        </p:spPr>
      </p:pic>
      <p:sp>
        <p:nvSpPr>
          <p:cNvPr id="202" name="テキスト ボックス 201"/>
          <p:cNvSpPr txBox="1"/>
          <p:nvPr/>
        </p:nvSpPr>
        <p:spPr>
          <a:xfrm>
            <a:off x="8218348" y="435733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8338275" y="4637627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8338275" y="460713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234055" y="4919261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6" name="図 20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4944123"/>
            <a:ext cx="504055" cy="543205"/>
          </a:xfrm>
          <a:prstGeom prst="rect">
            <a:avLst/>
          </a:prstGeom>
        </p:spPr>
      </p:pic>
      <p:sp>
        <p:nvSpPr>
          <p:cNvPr id="207" name="テキスト ボックス 206"/>
          <p:cNvSpPr txBox="1"/>
          <p:nvPr/>
        </p:nvSpPr>
        <p:spPr>
          <a:xfrm>
            <a:off x="729194" y="4937612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849121" y="5217901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849121" y="5187413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2106262" y="4919261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1" name="図 2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4944123"/>
            <a:ext cx="504055" cy="543205"/>
          </a:xfrm>
          <a:prstGeom prst="rect">
            <a:avLst/>
          </a:prstGeom>
        </p:spPr>
      </p:pic>
      <p:sp>
        <p:nvSpPr>
          <p:cNvPr id="212" name="テキスト ボックス 211"/>
          <p:cNvSpPr txBox="1"/>
          <p:nvPr/>
        </p:nvSpPr>
        <p:spPr>
          <a:xfrm>
            <a:off x="2601401" y="4937612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13" name="正方形/長方形 212"/>
          <p:cNvSpPr/>
          <p:nvPr/>
        </p:nvSpPr>
        <p:spPr>
          <a:xfrm>
            <a:off x="2721328" y="5217901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2721328" y="5187413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15" name="正方形/長方形 214"/>
          <p:cNvSpPr/>
          <p:nvPr/>
        </p:nvSpPr>
        <p:spPr>
          <a:xfrm>
            <a:off x="3980925" y="4919261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6" name="図 2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4944123"/>
            <a:ext cx="504055" cy="543205"/>
          </a:xfrm>
          <a:prstGeom prst="rect">
            <a:avLst/>
          </a:prstGeom>
        </p:spPr>
      </p:pic>
      <p:sp>
        <p:nvSpPr>
          <p:cNvPr id="217" name="テキスト ボックス 216"/>
          <p:cNvSpPr txBox="1"/>
          <p:nvPr/>
        </p:nvSpPr>
        <p:spPr>
          <a:xfrm>
            <a:off x="4476064" y="4937612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18" name="正方形/長方形 217"/>
          <p:cNvSpPr/>
          <p:nvPr/>
        </p:nvSpPr>
        <p:spPr>
          <a:xfrm>
            <a:off x="4595991" y="5217901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4595991" y="5187413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20" name="正方形/長方形 219"/>
          <p:cNvSpPr/>
          <p:nvPr/>
        </p:nvSpPr>
        <p:spPr>
          <a:xfrm>
            <a:off x="5853132" y="4919261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1" name="図 2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4944123"/>
            <a:ext cx="504055" cy="543205"/>
          </a:xfrm>
          <a:prstGeom prst="rect">
            <a:avLst/>
          </a:prstGeom>
        </p:spPr>
      </p:pic>
      <p:sp>
        <p:nvSpPr>
          <p:cNvPr id="222" name="テキスト ボックス 221"/>
          <p:cNvSpPr txBox="1"/>
          <p:nvPr/>
        </p:nvSpPr>
        <p:spPr>
          <a:xfrm>
            <a:off x="6348271" y="4937612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6468198" y="5217901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6468198" y="5187413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25" name="正方形/長方形 224"/>
          <p:cNvSpPr/>
          <p:nvPr/>
        </p:nvSpPr>
        <p:spPr>
          <a:xfrm>
            <a:off x="7723209" y="4919261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6" name="図 2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4944123"/>
            <a:ext cx="504055" cy="543205"/>
          </a:xfrm>
          <a:prstGeom prst="rect">
            <a:avLst/>
          </a:prstGeom>
        </p:spPr>
      </p:pic>
      <p:sp>
        <p:nvSpPr>
          <p:cNvPr id="227" name="テキスト ボックス 226"/>
          <p:cNvSpPr txBox="1"/>
          <p:nvPr/>
        </p:nvSpPr>
        <p:spPr>
          <a:xfrm>
            <a:off x="8218348" y="4937612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28" name="正方形/長方形 227"/>
          <p:cNvSpPr/>
          <p:nvPr/>
        </p:nvSpPr>
        <p:spPr>
          <a:xfrm>
            <a:off x="8338275" y="5217901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8338275" y="5187413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234055" y="5497786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1" name="図 2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5522648"/>
            <a:ext cx="504055" cy="543205"/>
          </a:xfrm>
          <a:prstGeom prst="rect">
            <a:avLst/>
          </a:prstGeom>
        </p:spPr>
      </p:pic>
      <p:sp>
        <p:nvSpPr>
          <p:cNvPr id="232" name="テキスト ボックス 231"/>
          <p:cNvSpPr txBox="1"/>
          <p:nvPr/>
        </p:nvSpPr>
        <p:spPr>
          <a:xfrm>
            <a:off x="729194" y="5516137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33" name="正方形/長方形 232"/>
          <p:cNvSpPr/>
          <p:nvPr/>
        </p:nvSpPr>
        <p:spPr>
          <a:xfrm>
            <a:off x="849121" y="5796426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849121" y="576593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35" name="正方形/長方形 234"/>
          <p:cNvSpPr/>
          <p:nvPr/>
        </p:nvSpPr>
        <p:spPr>
          <a:xfrm>
            <a:off x="2106262" y="5497786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6" name="図 2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5522648"/>
            <a:ext cx="504055" cy="543205"/>
          </a:xfrm>
          <a:prstGeom prst="rect">
            <a:avLst/>
          </a:prstGeom>
        </p:spPr>
      </p:pic>
      <p:sp>
        <p:nvSpPr>
          <p:cNvPr id="237" name="テキスト ボックス 236"/>
          <p:cNvSpPr txBox="1"/>
          <p:nvPr/>
        </p:nvSpPr>
        <p:spPr>
          <a:xfrm>
            <a:off x="2601401" y="5516137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38" name="正方形/長方形 237"/>
          <p:cNvSpPr/>
          <p:nvPr/>
        </p:nvSpPr>
        <p:spPr>
          <a:xfrm>
            <a:off x="2721328" y="5796426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2721328" y="576593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40" name="正方形/長方形 239"/>
          <p:cNvSpPr/>
          <p:nvPr/>
        </p:nvSpPr>
        <p:spPr>
          <a:xfrm>
            <a:off x="3980925" y="5497786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1" name="図 24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5522648"/>
            <a:ext cx="504055" cy="543205"/>
          </a:xfrm>
          <a:prstGeom prst="rect">
            <a:avLst/>
          </a:prstGeom>
        </p:spPr>
      </p:pic>
      <p:sp>
        <p:nvSpPr>
          <p:cNvPr id="242" name="テキスト ボックス 241"/>
          <p:cNvSpPr txBox="1"/>
          <p:nvPr/>
        </p:nvSpPr>
        <p:spPr>
          <a:xfrm>
            <a:off x="4476064" y="5516137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43" name="正方形/長方形 242"/>
          <p:cNvSpPr/>
          <p:nvPr/>
        </p:nvSpPr>
        <p:spPr>
          <a:xfrm>
            <a:off x="4595991" y="5796426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4595991" y="576593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45" name="正方形/長方形 244"/>
          <p:cNvSpPr/>
          <p:nvPr/>
        </p:nvSpPr>
        <p:spPr>
          <a:xfrm>
            <a:off x="5853132" y="5497786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6" name="図 24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5522648"/>
            <a:ext cx="504055" cy="543205"/>
          </a:xfrm>
          <a:prstGeom prst="rect">
            <a:avLst/>
          </a:prstGeom>
        </p:spPr>
      </p:pic>
      <p:sp>
        <p:nvSpPr>
          <p:cNvPr id="247" name="テキスト ボックス 246"/>
          <p:cNvSpPr txBox="1"/>
          <p:nvPr/>
        </p:nvSpPr>
        <p:spPr>
          <a:xfrm>
            <a:off x="6348271" y="5516137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48" name="正方形/長方形 247"/>
          <p:cNvSpPr/>
          <p:nvPr/>
        </p:nvSpPr>
        <p:spPr>
          <a:xfrm>
            <a:off x="6468198" y="5796426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6468198" y="576593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50" name="正方形/長方形 249"/>
          <p:cNvSpPr/>
          <p:nvPr/>
        </p:nvSpPr>
        <p:spPr>
          <a:xfrm>
            <a:off x="7723209" y="5497786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1" name="図 25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5522648"/>
            <a:ext cx="504055" cy="543205"/>
          </a:xfrm>
          <a:prstGeom prst="rect">
            <a:avLst/>
          </a:prstGeom>
        </p:spPr>
      </p:pic>
      <p:sp>
        <p:nvSpPr>
          <p:cNvPr id="252" name="テキスト ボックス 251"/>
          <p:cNvSpPr txBox="1"/>
          <p:nvPr/>
        </p:nvSpPr>
        <p:spPr>
          <a:xfrm>
            <a:off x="8218348" y="5516137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53" name="正方形/長方形 252"/>
          <p:cNvSpPr/>
          <p:nvPr/>
        </p:nvSpPr>
        <p:spPr>
          <a:xfrm>
            <a:off x="8338275" y="5796426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8338275" y="576593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55" name="正方形/長方形 254"/>
          <p:cNvSpPr/>
          <p:nvPr/>
        </p:nvSpPr>
        <p:spPr>
          <a:xfrm>
            <a:off x="234055" y="60740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6" name="図 2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91210" y="6098952"/>
            <a:ext cx="504055" cy="543205"/>
          </a:xfrm>
          <a:prstGeom prst="rect">
            <a:avLst/>
          </a:prstGeom>
        </p:spPr>
      </p:pic>
      <p:sp>
        <p:nvSpPr>
          <p:cNvPr id="257" name="テキスト ボックス 256"/>
          <p:cNvSpPr txBox="1"/>
          <p:nvPr/>
        </p:nvSpPr>
        <p:spPr>
          <a:xfrm>
            <a:off x="729194" y="60924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58" name="正方形/長方形 257"/>
          <p:cNvSpPr/>
          <p:nvPr/>
        </p:nvSpPr>
        <p:spPr>
          <a:xfrm>
            <a:off x="849121" y="63727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849121" y="63422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60" name="正方形/長方形 259"/>
          <p:cNvSpPr/>
          <p:nvPr/>
        </p:nvSpPr>
        <p:spPr>
          <a:xfrm>
            <a:off x="2106262" y="60740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1" name="図 26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2163417" y="6098952"/>
            <a:ext cx="504055" cy="543205"/>
          </a:xfrm>
          <a:prstGeom prst="rect">
            <a:avLst/>
          </a:prstGeom>
        </p:spPr>
      </p:pic>
      <p:sp>
        <p:nvSpPr>
          <p:cNvPr id="262" name="テキスト ボックス 261"/>
          <p:cNvSpPr txBox="1"/>
          <p:nvPr/>
        </p:nvSpPr>
        <p:spPr>
          <a:xfrm>
            <a:off x="2601401" y="60924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63" name="正方形/長方形 262"/>
          <p:cNvSpPr/>
          <p:nvPr/>
        </p:nvSpPr>
        <p:spPr>
          <a:xfrm>
            <a:off x="2721328" y="63727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2721328" y="63422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65" name="正方形/長方形 264"/>
          <p:cNvSpPr/>
          <p:nvPr/>
        </p:nvSpPr>
        <p:spPr>
          <a:xfrm>
            <a:off x="3980925" y="60740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6" name="図 26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4038080" y="6098952"/>
            <a:ext cx="504055" cy="543205"/>
          </a:xfrm>
          <a:prstGeom prst="rect">
            <a:avLst/>
          </a:prstGeom>
        </p:spPr>
      </p:pic>
      <p:sp>
        <p:nvSpPr>
          <p:cNvPr id="267" name="テキスト ボックス 266"/>
          <p:cNvSpPr txBox="1"/>
          <p:nvPr/>
        </p:nvSpPr>
        <p:spPr>
          <a:xfrm>
            <a:off x="4476064" y="60924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4595991" y="63727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テキスト ボックス 268"/>
          <p:cNvSpPr txBox="1"/>
          <p:nvPr/>
        </p:nvSpPr>
        <p:spPr>
          <a:xfrm>
            <a:off x="4595991" y="63422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70" name="正方形/長方形 269"/>
          <p:cNvSpPr/>
          <p:nvPr/>
        </p:nvSpPr>
        <p:spPr>
          <a:xfrm>
            <a:off x="5853132" y="60740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1" name="図 27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5910287" y="6098952"/>
            <a:ext cx="504055" cy="543205"/>
          </a:xfrm>
          <a:prstGeom prst="rect">
            <a:avLst/>
          </a:prstGeom>
        </p:spPr>
      </p:pic>
      <p:sp>
        <p:nvSpPr>
          <p:cNvPr id="272" name="テキスト ボックス 271"/>
          <p:cNvSpPr txBox="1"/>
          <p:nvPr/>
        </p:nvSpPr>
        <p:spPr>
          <a:xfrm>
            <a:off x="6348271" y="60924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73" name="正方形/長方形 272"/>
          <p:cNvSpPr/>
          <p:nvPr/>
        </p:nvSpPr>
        <p:spPr>
          <a:xfrm>
            <a:off x="6468198" y="63727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6468198" y="63422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75" name="正方形/長方形 274"/>
          <p:cNvSpPr/>
          <p:nvPr/>
        </p:nvSpPr>
        <p:spPr>
          <a:xfrm>
            <a:off x="7723209" y="6074090"/>
            <a:ext cx="1872207" cy="5760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6" name="図 2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t="6006" r="11332" b="14926"/>
          <a:stretch/>
        </p:blipFill>
        <p:spPr>
          <a:xfrm>
            <a:off x="7780364" y="6098952"/>
            <a:ext cx="504055" cy="543205"/>
          </a:xfrm>
          <a:prstGeom prst="rect">
            <a:avLst/>
          </a:prstGeom>
        </p:spPr>
      </p:pic>
      <p:sp>
        <p:nvSpPr>
          <p:cNvPr id="277" name="テキスト ボックス 276"/>
          <p:cNvSpPr txBox="1"/>
          <p:nvPr/>
        </p:nvSpPr>
        <p:spPr>
          <a:xfrm>
            <a:off x="8218348" y="60924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78" name="正方形/長方形 277"/>
          <p:cNvSpPr/>
          <p:nvPr/>
        </p:nvSpPr>
        <p:spPr>
          <a:xfrm>
            <a:off x="8338275" y="6372730"/>
            <a:ext cx="1186543" cy="216024"/>
          </a:xfrm>
          <a:prstGeom prst="rect">
            <a:avLst/>
          </a:prstGeom>
          <a:solidFill>
            <a:srgbClr val="783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8338275" y="634224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正方形/長方形 342"/>
          <p:cNvSpPr/>
          <p:nvPr/>
        </p:nvSpPr>
        <p:spPr>
          <a:xfrm>
            <a:off x="272480" y="2852936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34055" y="2761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5853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3808" y="55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84" name="正方形/長方形 283"/>
          <p:cNvSpPr/>
          <p:nvPr/>
        </p:nvSpPr>
        <p:spPr>
          <a:xfrm>
            <a:off x="4877108" y="2761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416496" y="20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823086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691041" y="55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573729" y="20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980962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848917" y="55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4731605" y="20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7138195" y="30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7006150" y="55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6888838" y="20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234055" y="9961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65853" y="102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33808" y="127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4877108" y="9961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416496" y="92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823086" y="102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691041" y="127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2573729" y="92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980962" y="102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848917" y="127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731605" y="92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138195" y="1028541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006150" y="1273859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6888838" y="921340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234055" y="1712621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65853" y="17450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33808" y="199035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4877108" y="1712621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416496" y="1637839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823086" y="17450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691041" y="199035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2573729" y="1637839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980962" y="17450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4848917" y="199035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4731605" y="1637839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7138195" y="17450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7006150" y="199035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6888838" y="1637839"/>
            <a:ext cx="2157233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29" y="2887045"/>
            <a:ext cx="1080000" cy="1093116"/>
          </a:xfrm>
          <a:prstGeom prst="rect">
            <a:avLst/>
          </a:prstGeom>
        </p:spPr>
      </p:pic>
      <p:sp>
        <p:nvSpPr>
          <p:cNvPr id="173" name="正方形/長方形 172"/>
          <p:cNvSpPr/>
          <p:nvPr/>
        </p:nvSpPr>
        <p:spPr>
          <a:xfrm>
            <a:off x="1550788" y="2852936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4" name="図 1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37" y="2887045"/>
            <a:ext cx="1080000" cy="1093116"/>
          </a:xfrm>
          <a:prstGeom prst="rect">
            <a:avLst/>
          </a:prstGeom>
        </p:spPr>
      </p:pic>
      <p:sp>
        <p:nvSpPr>
          <p:cNvPr id="175" name="正方形/長方形 174"/>
          <p:cNvSpPr/>
          <p:nvPr/>
        </p:nvSpPr>
        <p:spPr>
          <a:xfrm>
            <a:off x="2911702" y="2852936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6" name="図 1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51" y="2887045"/>
            <a:ext cx="1080000" cy="1093116"/>
          </a:xfrm>
          <a:prstGeom prst="rect">
            <a:avLst/>
          </a:prstGeom>
        </p:spPr>
      </p:pic>
      <p:sp>
        <p:nvSpPr>
          <p:cNvPr id="177" name="正方形/長方形 176"/>
          <p:cNvSpPr/>
          <p:nvPr/>
        </p:nvSpPr>
        <p:spPr>
          <a:xfrm>
            <a:off x="4291708" y="2852936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8" name="図 1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57" y="2887045"/>
            <a:ext cx="1080000" cy="1093116"/>
          </a:xfrm>
          <a:prstGeom prst="rect">
            <a:avLst/>
          </a:prstGeom>
        </p:spPr>
      </p:pic>
      <p:sp>
        <p:nvSpPr>
          <p:cNvPr id="179" name="正方形/長方形 178"/>
          <p:cNvSpPr/>
          <p:nvPr/>
        </p:nvSpPr>
        <p:spPr>
          <a:xfrm>
            <a:off x="5627905" y="2852936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0" name="図 1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354" y="2887045"/>
            <a:ext cx="1080000" cy="1093116"/>
          </a:xfrm>
          <a:prstGeom prst="rect">
            <a:avLst/>
          </a:prstGeom>
        </p:spPr>
      </p:pic>
      <p:sp>
        <p:nvSpPr>
          <p:cNvPr id="181" name="正方形/長方形 180"/>
          <p:cNvSpPr/>
          <p:nvPr/>
        </p:nvSpPr>
        <p:spPr>
          <a:xfrm>
            <a:off x="7031019" y="2852936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2" name="図 1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68" y="2887045"/>
            <a:ext cx="1080000" cy="1093116"/>
          </a:xfrm>
          <a:prstGeom prst="rect">
            <a:avLst/>
          </a:prstGeom>
        </p:spPr>
      </p:pic>
      <p:sp>
        <p:nvSpPr>
          <p:cNvPr id="183" name="正方形/長方形 182"/>
          <p:cNvSpPr/>
          <p:nvPr/>
        </p:nvSpPr>
        <p:spPr>
          <a:xfrm>
            <a:off x="8350162" y="2852936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4" name="図 1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611" y="2887045"/>
            <a:ext cx="1080000" cy="1093116"/>
          </a:xfrm>
          <a:prstGeom prst="rect">
            <a:avLst/>
          </a:prstGeom>
        </p:spPr>
      </p:pic>
      <p:sp>
        <p:nvSpPr>
          <p:cNvPr id="185" name="正方形/長方形 184"/>
          <p:cNvSpPr/>
          <p:nvPr/>
        </p:nvSpPr>
        <p:spPr>
          <a:xfrm>
            <a:off x="272480" y="4258987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6" name="図 18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29" y="4293096"/>
            <a:ext cx="1080000" cy="1093116"/>
          </a:xfrm>
          <a:prstGeom prst="rect">
            <a:avLst/>
          </a:prstGeom>
        </p:spPr>
      </p:pic>
      <p:sp>
        <p:nvSpPr>
          <p:cNvPr id="187" name="正方形/長方形 186"/>
          <p:cNvSpPr/>
          <p:nvPr/>
        </p:nvSpPr>
        <p:spPr>
          <a:xfrm>
            <a:off x="1550788" y="4258987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8" name="図 1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37" y="4293096"/>
            <a:ext cx="1080000" cy="1093116"/>
          </a:xfrm>
          <a:prstGeom prst="rect">
            <a:avLst/>
          </a:prstGeom>
        </p:spPr>
      </p:pic>
      <p:sp>
        <p:nvSpPr>
          <p:cNvPr id="189" name="正方形/長方形 188"/>
          <p:cNvSpPr/>
          <p:nvPr/>
        </p:nvSpPr>
        <p:spPr>
          <a:xfrm>
            <a:off x="2911702" y="4258987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0" name="図 1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51" y="4293096"/>
            <a:ext cx="1080000" cy="1093116"/>
          </a:xfrm>
          <a:prstGeom prst="rect">
            <a:avLst/>
          </a:prstGeom>
        </p:spPr>
      </p:pic>
      <p:sp>
        <p:nvSpPr>
          <p:cNvPr id="191" name="正方形/長方形 190"/>
          <p:cNvSpPr/>
          <p:nvPr/>
        </p:nvSpPr>
        <p:spPr>
          <a:xfrm>
            <a:off x="4291708" y="4258987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2" name="図 19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57" y="4293096"/>
            <a:ext cx="1080000" cy="1093116"/>
          </a:xfrm>
          <a:prstGeom prst="rect">
            <a:avLst/>
          </a:prstGeom>
        </p:spPr>
      </p:pic>
      <p:sp>
        <p:nvSpPr>
          <p:cNvPr id="193" name="正方形/長方形 192"/>
          <p:cNvSpPr/>
          <p:nvPr/>
        </p:nvSpPr>
        <p:spPr>
          <a:xfrm>
            <a:off x="5627905" y="4258987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4" name="図 19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354" y="4293096"/>
            <a:ext cx="1080000" cy="1093116"/>
          </a:xfrm>
          <a:prstGeom prst="rect">
            <a:avLst/>
          </a:prstGeom>
        </p:spPr>
      </p:pic>
      <p:sp>
        <p:nvSpPr>
          <p:cNvPr id="195" name="正方形/長方形 194"/>
          <p:cNvSpPr/>
          <p:nvPr/>
        </p:nvSpPr>
        <p:spPr>
          <a:xfrm>
            <a:off x="7031019" y="4258987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6" name="図 19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68" y="4293096"/>
            <a:ext cx="1080000" cy="1093116"/>
          </a:xfrm>
          <a:prstGeom prst="rect">
            <a:avLst/>
          </a:prstGeom>
        </p:spPr>
      </p:pic>
      <p:sp>
        <p:nvSpPr>
          <p:cNvPr id="197" name="正方形/長方形 196"/>
          <p:cNvSpPr/>
          <p:nvPr/>
        </p:nvSpPr>
        <p:spPr>
          <a:xfrm>
            <a:off x="8350162" y="4258987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8" name="図 19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611" y="4293096"/>
            <a:ext cx="1080000" cy="1093116"/>
          </a:xfrm>
          <a:prstGeom prst="rect">
            <a:avLst/>
          </a:prstGeom>
        </p:spPr>
      </p:pic>
      <p:sp>
        <p:nvSpPr>
          <p:cNvPr id="199" name="正方形/長方形 198"/>
          <p:cNvSpPr/>
          <p:nvPr/>
        </p:nvSpPr>
        <p:spPr>
          <a:xfrm>
            <a:off x="272480" y="5555131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0" name="図 19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29" y="5589240"/>
            <a:ext cx="1080000" cy="1093116"/>
          </a:xfrm>
          <a:prstGeom prst="rect">
            <a:avLst/>
          </a:prstGeom>
        </p:spPr>
      </p:pic>
      <p:sp>
        <p:nvSpPr>
          <p:cNvPr id="201" name="正方形/長方形 200"/>
          <p:cNvSpPr/>
          <p:nvPr/>
        </p:nvSpPr>
        <p:spPr>
          <a:xfrm>
            <a:off x="1550788" y="5555131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2" name="図 2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37" y="5589240"/>
            <a:ext cx="1080000" cy="1093116"/>
          </a:xfrm>
          <a:prstGeom prst="rect">
            <a:avLst/>
          </a:prstGeom>
        </p:spPr>
      </p:pic>
      <p:sp>
        <p:nvSpPr>
          <p:cNvPr id="203" name="正方形/長方形 202"/>
          <p:cNvSpPr/>
          <p:nvPr/>
        </p:nvSpPr>
        <p:spPr>
          <a:xfrm>
            <a:off x="2911702" y="5555131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4" name="図 2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51" y="5589240"/>
            <a:ext cx="1080000" cy="1093116"/>
          </a:xfrm>
          <a:prstGeom prst="rect">
            <a:avLst/>
          </a:prstGeom>
        </p:spPr>
      </p:pic>
      <p:sp>
        <p:nvSpPr>
          <p:cNvPr id="205" name="正方形/長方形 204"/>
          <p:cNvSpPr/>
          <p:nvPr/>
        </p:nvSpPr>
        <p:spPr>
          <a:xfrm>
            <a:off x="4291708" y="5555131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6" name="図 2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57" y="5589240"/>
            <a:ext cx="1080000" cy="1093116"/>
          </a:xfrm>
          <a:prstGeom prst="rect">
            <a:avLst/>
          </a:prstGeom>
        </p:spPr>
      </p:pic>
      <p:sp>
        <p:nvSpPr>
          <p:cNvPr id="207" name="正方形/長方形 206"/>
          <p:cNvSpPr/>
          <p:nvPr/>
        </p:nvSpPr>
        <p:spPr>
          <a:xfrm>
            <a:off x="5627905" y="5555131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8" name="図 2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354" y="5589240"/>
            <a:ext cx="1080000" cy="1093116"/>
          </a:xfrm>
          <a:prstGeom prst="rect">
            <a:avLst/>
          </a:prstGeom>
        </p:spPr>
      </p:pic>
      <p:sp>
        <p:nvSpPr>
          <p:cNvPr id="209" name="正方形/長方形 208"/>
          <p:cNvSpPr/>
          <p:nvPr/>
        </p:nvSpPr>
        <p:spPr>
          <a:xfrm>
            <a:off x="7031019" y="5555131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0" name="図 20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68" y="5589240"/>
            <a:ext cx="1080000" cy="1093116"/>
          </a:xfrm>
          <a:prstGeom prst="rect">
            <a:avLst/>
          </a:prstGeom>
        </p:spPr>
      </p:pic>
      <p:sp>
        <p:nvSpPr>
          <p:cNvPr id="211" name="正方形/長方形 210"/>
          <p:cNvSpPr/>
          <p:nvPr/>
        </p:nvSpPr>
        <p:spPr>
          <a:xfrm>
            <a:off x="8350162" y="5555131"/>
            <a:ext cx="1152128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2" name="図 2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611" y="5589240"/>
            <a:ext cx="1080000" cy="1093116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1807184" y="220932"/>
            <a:ext cx="640064" cy="680757"/>
          </a:xfrm>
          <a:prstGeom prst="rect">
            <a:avLst/>
          </a:prstGeom>
        </p:spPr>
      </p:pic>
      <p:pic>
        <p:nvPicPr>
          <p:cNvPr id="214" name="図 2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1807184" y="941300"/>
            <a:ext cx="640064" cy="680757"/>
          </a:xfrm>
          <a:prstGeom prst="rect">
            <a:avLst/>
          </a:prstGeom>
        </p:spPr>
      </p:pic>
      <p:pic>
        <p:nvPicPr>
          <p:cNvPr id="215" name="図 2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1807184" y="1669462"/>
            <a:ext cx="640064" cy="680757"/>
          </a:xfrm>
          <a:prstGeom prst="rect">
            <a:avLst/>
          </a:prstGeom>
        </p:spPr>
      </p:pic>
      <p:pic>
        <p:nvPicPr>
          <p:cNvPr id="216" name="図 2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3971676" y="220932"/>
            <a:ext cx="640064" cy="680757"/>
          </a:xfrm>
          <a:prstGeom prst="rect">
            <a:avLst/>
          </a:prstGeom>
        </p:spPr>
      </p:pic>
      <p:pic>
        <p:nvPicPr>
          <p:cNvPr id="217" name="図 2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3971676" y="941300"/>
            <a:ext cx="640064" cy="680757"/>
          </a:xfrm>
          <a:prstGeom prst="rect">
            <a:avLst/>
          </a:prstGeom>
        </p:spPr>
      </p:pic>
      <p:pic>
        <p:nvPicPr>
          <p:cNvPr id="218" name="図 2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3971676" y="1669462"/>
            <a:ext cx="640064" cy="680757"/>
          </a:xfrm>
          <a:prstGeom prst="rect">
            <a:avLst/>
          </a:prstGeom>
        </p:spPr>
      </p:pic>
      <p:pic>
        <p:nvPicPr>
          <p:cNvPr id="219" name="図 2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6103290" y="220932"/>
            <a:ext cx="640064" cy="680757"/>
          </a:xfrm>
          <a:prstGeom prst="rect">
            <a:avLst/>
          </a:prstGeom>
        </p:spPr>
      </p:pic>
      <p:pic>
        <p:nvPicPr>
          <p:cNvPr id="220" name="図 2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6103290" y="941300"/>
            <a:ext cx="640064" cy="680757"/>
          </a:xfrm>
          <a:prstGeom prst="rect">
            <a:avLst/>
          </a:prstGeom>
        </p:spPr>
      </p:pic>
      <p:pic>
        <p:nvPicPr>
          <p:cNvPr id="221" name="図 2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6103290" y="1669462"/>
            <a:ext cx="640064" cy="680757"/>
          </a:xfrm>
          <a:prstGeom prst="rect">
            <a:avLst/>
          </a:prstGeom>
        </p:spPr>
      </p:pic>
      <p:pic>
        <p:nvPicPr>
          <p:cNvPr id="222" name="図 2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8192693" y="220932"/>
            <a:ext cx="640064" cy="680757"/>
          </a:xfrm>
          <a:prstGeom prst="rect">
            <a:avLst/>
          </a:prstGeom>
        </p:spPr>
      </p:pic>
      <p:pic>
        <p:nvPicPr>
          <p:cNvPr id="223" name="図 2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8192693" y="941300"/>
            <a:ext cx="640064" cy="680757"/>
          </a:xfrm>
          <a:prstGeom prst="rect">
            <a:avLst/>
          </a:prstGeom>
        </p:spPr>
      </p:pic>
      <p:pic>
        <p:nvPicPr>
          <p:cNvPr id="224" name="図 2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8192693" y="1669462"/>
            <a:ext cx="640064" cy="68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正方形/長方形 342"/>
          <p:cNvSpPr/>
          <p:nvPr/>
        </p:nvSpPr>
        <p:spPr>
          <a:xfrm>
            <a:off x="451510" y="3231925"/>
            <a:ext cx="798899" cy="7988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26435" y="2761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3141" y="19141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1096" y="43673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416497" y="11663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9" y="3266034"/>
            <a:ext cx="748884" cy="757979"/>
          </a:xfrm>
          <a:prstGeom prst="rect">
            <a:avLst/>
          </a:prstGeom>
        </p:spPr>
      </p:pic>
      <p:sp>
        <p:nvSpPr>
          <p:cNvPr id="173" name="正方形/長方形 172"/>
          <p:cNvSpPr/>
          <p:nvPr/>
        </p:nvSpPr>
        <p:spPr>
          <a:xfrm>
            <a:off x="1729818" y="3231925"/>
            <a:ext cx="798899" cy="7988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4" name="図 1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67" y="3266034"/>
            <a:ext cx="748884" cy="757979"/>
          </a:xfrm>
          <a:prstGeom prst="rect">
            <a:avLst/>
          </a:prstGeom>
        </p:spPr>
      </p:pic>
      <p:sp>
        <p:nvSpPr>
          <p:cNvPr id="175" name="正方形/長方形 174"/>
          <p:cNvSpPr/>
          <p:nvPr/>
        </p:nvSpPr>
        <p:spPr>
          <a:xfrm>
            <a:off x="3090732" y="3231925"/>
            <a:ext cx="798899" cy="7988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6" name="図 1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81" y="3266034"/>
            <a:ext cx="748884" cy="757979"/>
          </a:xfrm>
          <a:prstGeom prst="rect">
            <a:avLst/>
          </a:prstGeom>
        </p:spPr>
      </p:pic>
      <p:sp>
        <p:nvSpPr>
          <p:cNvPr id="177" name="正方形/長方形 176"/>
          <p:cNvSpPr/>
          <p:nvPr/>
        </p:nvSpPr>
        <p:spPr>
          <a:xfrm>
            <a:off x="4470738" y="3231925"/>
            <a:ext cx="798899" cy="7988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8" name="図 1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87" y="3266034"/>
            <a:ext cx="748884" cy="757979"/>
          </a:xfrm>
          <a:prstGeom prst="rect">
            <a:avLst/>
          </a:prstGeom>
        </p:spPr>
      </p:pic>
      <p:sp>
        <p:nvSpPr>
          <p:cNvPr id="179" name="正方形/長方形 178"/>
          <p:cNvSpPr/>
          <p:nvPr/>
        </p:nvSpPr>
        <p:spPr>
          <a:xfrm>
            <a:off x="5806935" y="3231925"/>
            <a:ext cx="798899" cy="7988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0" name="図 1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84" y="3266034"/>
            <a:ext cx="748884" cy="757979"/>
          </a:xfrm>
          <a:prstGeom prst="rect">
            <a:avLst/>
          </a:prstGeom>
        </p:spPr>
      </p:pic>
      <p:sp>
        <p:nvSpPr>
          <p:cNvPr id="181" name="正方形/長方形 180"/>
          <p:cNvSpPr/>
          <p:nvPr/>
        </p:nvSpPr>
        <p:spPr>
          <a:xfrm>
            <a:off x="7210049" y="3231925"/>
            <a:ext cx="798899" cy="7988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2" name="図 1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498" y="3266034"/>
            <a:ext cx="748884" cy="757979"/>
          </a:xfrm>
          <a:prstGeom prst="rect">
            <a:avLst/>
          </a:prstGeom>
        </p:spPr>
      </p:pic>
      <p:sp>
        <p:nvSpPr>
          <p:cNvPr id="183" name="正方形/長方形 182"/>
          <p:cNvSpPr/>
          <p:nvPr/>
        </p:nvSpPr>
        <p:spPr>
          <a:xfrm>
            <a:off x="8529192" y="3231925"/>
            <a:ext cx="798899" cy="7988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4" name="図 1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641" y="3266034"/>
            <a:ext cx="748884" cy="757979"/>
          </a:xfrm>
          <a:prstGeom prst="rect">
            <a:avLst/>
          </a:prstGeom>
        </p:spPr>
      </p:pic>
      <p:sp>
        <p:nvSpPr>
          <p:cNvPr id="185" name="正方形/長方形 184"/>
          <p:cNvSpPr/>
          <p:nvPr/>
        </p:nvSpPr>
        <p:spPr>
          <a:xfrm>
            <a:off x="451510" y="4349944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6" name="図 1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9" y="4384053"/>
            <a:ext cx="763450" cy="772722"/>
          </a:xfrm>
          <a:prstGeom prst="rect">
            <a:avLst/>
          </a:prstGeom>
        </p:spPr>
      </p:pic>
      <p:sp>
        <p:nvSpPr>
          <p:cNvPr id="187" name="正方形/長方形 186"/>
          <p:cNvSpPr/>
          <p:nvPr/>
        </p:nvSpPr>
        <p:spPr>
          <a:xfrm>
            <a:off x="1729818" y="4349944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8" name="図 1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67" y="4384053"/>
            <a:ext cx="763450" cy="772722"/>
          </a:xfrm>
          <a:prstGeom prst="rect">
            <a:avLst/>
          </a:prstGeom>
        </p:spPr>
      </p:pic>
      <p:sp>
        <p:nvSpPr>
          <p:cNvPr id="189" name="正方形/長方形 188"/>
          <p:cNvSpPr/>
          <p:nvPr/>
        </p:nvSpPr>
        <p:spPr>
          <a:xfrm>
            <a:off x="3090732" y="4349944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0" name="図 1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81" y="4384053"/>
            <a:ext cx="763450" cy="772722"/>
          </a:xfrm>
          <a:prstGeom prst="rect">
            <a:avLst/>
          </a:prstGeom>
        </p:spPr>
      </p:pic>
      <p:sp>
        <p:nvSpPr>
          <p:cNvPr id="191" name="正方形/長方形 190"/>
          <p:cNvSpPr/>
          <p:nvPr/>
        </p:nvSpPr>
        <p:spPr>
          <a:xfrm>
            <a:off x="4470738" y="4349944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2" name="図 1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87" y="4384053"/>
            <a:ext cx="763450" cy="772722"/>
          </a:xfrm>
          <a:prstGeom prst="rect">
            <a:avLst/>
          </a:prstGeom>
        </p:spPr>
      </p:pic>
      <p:sp>
        <p:nvSpPr>
          <p:cNvPr id="193" name="正方形/長方形 192"/>
          <p:cNvSpPr/>
          <p:nvPr/>
        </p:nvSpPr>
        <p:spPr>
          <a:xfrm>
            <a:off x="5806935" y="4349944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4" name="図 1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84" y="4384053"/>
            <a:ext cx="763450" cy="772722"/>
          </a:xfrm>
          <a:prstGeom prst="rect">
            <a:avLst/>
          </a:prstGeom>
        </p:spPr>
      </p:pic>
      <p:sp>
        <p:nvSpPr>
          <p:cNvPr id="195" name="正方形/長方形 194"/>
          <p:cNvSpPr/>
          <p:nvPr/>
        </p:nvSpPr>
        <p:spPr>
          <a:xfrm>
            <a:off x="7210049" y="4349944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6" name="図 1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498" y="4384053"/>
            <a:ext cx="763450" cy="772722"/>
          </a:xfrm>
          <a:prstGeom prst="rect">
            <a:avLst/>
          </a:prstGeom>
        </p:spPr>
      </p:pic>
      <p:sp>
        <p:nvSpPr>
          <p:cNvPr id="197" name="正方形/長方形 196"/>
          <p:cNvSpPr/>
          <p:nvPr/>
        </p:nvSpPr>
        <p:spPr>
          <a:xfrm>
            <a:off x="8529192" y="4349944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8" name="図 1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641" y="4384053"/>
            <a:ext cx="763450" cy="772722"/>
          </a:xfrm>
          <a:prstGeom prst="rect">
            <a:avLst/>
          </a:prstGeom>
        </p:spPr>
      </p:pic>
      <p:sp>
        <p:nvSpPr>
          <p:cNvPr id="199" name="正方形/長方形 198"/>
          <p:cNvSpPr/>
          <p:nvPr/>
        </p:nvSpPr>
        <p:spPr>
          <a:xfrm>
            <a:off x="451510" y="5407379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0" name="図 1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9" y="5441488"/>
            <a:ext cx="763450" cy="772722"/>
          </a:xfrm>
          <a:prstGeom prst="rect">
            <a:avLst/>
          </a:prstGeom>
        </p:spPr>
      </p:pic>
      <p:sp>
        <p:nvSpPr>
          <p:cNvPr id="201" name="正方形/長方形 200"/>
          <p:cNvSpPr/>
          <p:nvPr/>
        </p:nvSpPr>
        <p:spPr>
          <a:xfrm>
            <a:off x="1729818" y="5407379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2" name="図 2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67" y="5441488"/>
            <a:ext cx="763450" cy="772722"/>
          </a:xfrm>
          <a:prstGeom prst="rect">
            <a:avLst/>
          </a:prstGeom>
        </p:spPr>
      </p:pic>
      <p:sp>
        <p:nvSpPr>
          <p:cNvPr id="203" name="正方形/長方形 202"/>
          <p:cNvSpPr/>
          <p:nvPr/>
        </p:nvSpPr>
        <p:spPr>
          <a:xfrm>
            <a:off x="3090732" y="5407379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4" name="図 20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81" y="5441488"/>
            <a:ext cx="763450" cy="772722"/>
          </a:xfrm>
          <a:prstGeom prst="rect">
            <a:avLst/>
          </a:prstGeom>
        </p:spPr>
      </p:pic>
      <p:sp>
        <p:nvSpPr>
          <p:cNvPr id="205" name="正方形/長方形 204"/>
          <p:cNvSpPr/>
          <p:nvPr/>
        </p:nvSpPr>
        <p:spPr>
          <a:xfrm>
            <a:off x="4470738" y="5407379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6" name="図 2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87" y="5441488"/>
            <a:ext cx="763450" cy="772722"/>
          </a:xfrm>
          <a:prstGeom prst="rect">
            <a:avLst/>
          </a:prstGeom>
        </p:spPr>
      </p:pic>
      <p:sp>
        <p:nvSpPr>
          <p:cNvPr id="207" name="正方形/長方形 206"/>
          <p:cNvSpPr/>
          <p:nvPr/>
        </p:nvSpPr>
        <p:spPr>
          <a:xfrm>
            <a:off x="5806935" y="5407379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8" name="図 2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84" y="5441488"/>
            <a:ext cx="763450" cy="772722"/>
          </a:xfrm>
          <a:prstGeom prst="rect">
            <a:avLst/>
          </a:prstGeom>
        </p:spPr>
      </p:pic>
      <p:sp>
        <p:nvSpPr>
          <p:cNvPr id="209" name="正方形/長方形 208"/>
          <p:cNvSpPr/>
          <p:nvPr/>
        </p:nvSpPr>
        <p:spPr>
          <a:xfrm>
            <a:off x="7210049" y="5407379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0" name="図 2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498" y="5441488"/>
            <a:ext cx="763450" cy="772722"/>
          </a:xfrm>
          <a:prstGeom prst="rect">
            <a:avLst/>
          </a:prstGeom>
        </p:spPr>
      </p:pic>
      <p:sp>
        <p:nvSpPr>
          <p:cNvPr id="211" name="正方形/長方形 210"/>
          <p:cNvSpPr/>
          <p:nvPr/>
        </p:nvSpPr>
        <p:spPr>
          <a:xfrm>
            <a:off x="8529192" y="5407379"/>
            <a:ext cx="814437" cy="8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2" name="図 2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641" y="5441488"/>
            <a:ext cx="763450" cy="772722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1807184" y="170132"/>
            <a:ext cx="511267" cy="543772"/>
          </a:xfrm>
          <a:prstGeom prst="rect">
            <a:avLst/>
          </a:prstGeom>
        </p:spPr>
      </p:pic>
      <p:sp>
        <p:nvSpPr>
          <p:cNvPr id="101" name="正方形/長方形 100"/>
          <p:cNvSpPr/>
          <p:nvPr/>
        </p:nvSpPr>
        <p:spPr>
          <a:xfrm>
            <a:off x="226435" y="9149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73141" y="8225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41096" y="106791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416497" y="74781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9" name="図 1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1807184" y="801312"/>
            <a:ext cx="511267" cy="543772"/>
          </a:xfrm>
          <a:prstGeom prst="rect">
            <a:avLst/>
          </a:prstGeom>
        </p:spPr>
      </p:pic>
      <p:sp>
        <p:nvSpPr>
          <p:cNvPr id="124" name="テキスト ボックス 123"/>
          <p:cNvSpPr txBox="1"/>
          <p:nvPr/>
        </p:nvSpPr>
        <p:spPr>
          <a:xfrm>
            <a:off x="673141" y="145259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41096" y="169790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416497" y="137780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6" name="図 1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1807184" y="1431308"/>
            <a:ext cx="511267" cy="543772"/>
          </a:xfrm>
          <a:prstGeom prst="rect">
            <a:avLst/>
          </a:prstGeom>
        </p:spPr>
      </p:pic>
      <p:sp>
        <p:nvSpPr>
          <p:cNvPr id="137" name="テキスト ボックス 136"/>
          <p:cNvSpPr txBox="1"/>
          <p:nvPr/>
        </p:nvSpPr>
        <p:spPr>
          <a:xfrm>
            <a:off x="673141" y="208377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41096" y="232908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416497" y="200898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0" name="図 13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1807184" y="2062488"/>
            <a:ext cx="511267" cy="543772"/>
          </a:xfrm>
          <a:prstGeom prst="rect">
            <a:avLst/>
          </a:prstGeom>
        </p:spPr>
      </p:pic>
      <p:sp>
        <p:nvSpPr>
          <p:cNvPr id="141" name="テキスト ボックス 140"/>
          <p:cNvSpPr txBox="1"/>
          <p:nvPr/>
        </p:nvSpPr>
        <p:spPr>
          <a:xfrm>
            <a:off x="2893108" y="19141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2761063" y="43673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2636464" y="11663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4" name="図 14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4027151" y="170132"/>
            <a:ext cx="511267" cy="543772"/>
          </a:xfrm>
          <a:prstGeom prst="rect">
            <a:avLst/>
          </a:prstGeom>
        </p:spPr>
      </p:pic>
      <p:sp>
        <p:nvSpPr>
          <p:cNvPr id="145" name="テキスト ボックス 144"/>
          <p:cNvSpPr txBox="1"/>
          <p:nvPr/>
        </p:nvSpPr>
        <p:spPr>
          <a:xfrm>
            <a:off x="2893108" y="8225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2761063" y="106791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2636464" y="74781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8" name="図 1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4027151" y="801312"/>
            <a:ext cx="511267" cy="543772"/>
          </a:xfrm>
          <a:prstGeom prst="rect">
            <a:avLst/>
          </a:prstGeom>
        </p:spPr>
      </p:pic>
      <p:sp>
        <p:nvSpPr>
          <p:cNvPr id="149" name="テキスト ボックス 148"/>
          <p:cNvSpPr txBox="1"/>
          <p:nvPr/>
        </p:nvSpPr>
        <p:spPr>
          <a:xfrm>
            <a:off x="2893108" y="145259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761063" y="169790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2636464" y="137780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2" name="図 15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4027151" y="1431308"/>
            <a:ext cx="511267" cy="543772"/>
          </a:xfrm>
          <a:prstGeom prst="rect">
            <a:avLst/>
          </a:prstGeom>
        </p:spPr>
      </p:pic>
      <p:sp>
        <p:nvSpPr>
          <p:cNvPr id="153" name="テキスト ボックス 152"/>
          <p:cNvSpPr txBox="1"/>
          <p:nvPr/>
        </p:nvSpPr>
        <p:spPr>
          <a:xfrm>
            <a:off x="2893108" y="208377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761063" y="232908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2636464" y="200898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6" name="図 15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4027151" y="2062488"/>
            <a:ext cx="511267" cy="543772"/>
          </a:xfrm>
          <a:prstGeom prst="rect">
            <a:avLst/>
          </a:prstGeom>
        </p:spPr>
      </p:pic>
      <p:sp>
        <p:nvSpPr>
          <p:cNvPr id="157" name="正方形/長方形 156"/>
          <p:cNvSpPr/>
          <p:nvPr/>
        </p:nvSpPr>
        <p:spPr>
          <a:xfrm>
            <a:off x="4940410" y="2761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5387116" y="19141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5255071" y="43673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5130472" y="11663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1" name="図 1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6521159" y="170132"/>
            <a:ext cx="511267" cy="543772"/>
          </a:xfrm>
          <a:prstGeom prst="rect">
            <a:avLst/>
          </a:prstGeom>
        </p:spPr>
      </p:pic>
      <p:sp>
        <p:nvSpPr>
          <p:cNvPr id="162" name="正方形/長方形 161"/>
          <p:cNvSpPr/>
          <p:nvPr/>
        </p:nvSpPr>
        <p:spPr>
          <a:xfrm>
            <a:off x="4940410" y="914922"/>
            <a:ext cx="2558705" cy="57606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5387116" y="8225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5255071" y="106791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5130472" y="74781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6" name="図 16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6521159" y="801312"/>
            <a:ext cx="511267" cy="543772"/>
          </a:xfrm>
          <a:prstGeom prst="rect">
            <a:avLst/>
          </a:prstGeom>
        </p:spPr>
      </p:pic>
      <p:sp>
        <p:nvSpPr>
          <p:cNvPr id="167" name="テキスト ボックス 166"/>
          <p:cNvSpPr txBox="1"/>
          <p:nvPr/>
        </p:nvSpPr>
        <p:spPr>
          <a:xfrm>
            <a:off x="5387116" y="145259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5255071" y="169790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5130472" y="137780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0" name="図 16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6521159" y="1431308"/>
            <a:ext cx="511267" cy="543772"/>
          </a:xfrm>
          <a:prstGeom prst="rect">
            <a:avLst/>
          </a:prstGeom>
        </p:spPr>
      </p:pic>
      <p:sp>
        <p:nvSpPr>
          <p:cNvPr id="171" name="テキスト ボックス 170"/>
          <p:cNvSpPr txBox="1"/>
          <p:nvPr/>
        </p:nvSpPr>
        <p:spPr>
          <a:xfrm>
            <a:off x="5387116" y="208377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5255071" y="232908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25" name="正方形/長方形 224"/>
          <p:cNvSpPr/>
          <p:nvPr/>
        </p:nvSpPr>
        <p:spPr>
          <a:xfrm>
            <a:off x="5130472" y="200898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6" name="図 2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6521159" y="2062488"/>
            <a:ext cx="511267" cy="543772"/>
          </a:xfrm>
          <a:prstGeom prst="rect">
            <a:avLst/>
          </a:prstGeom>
        </p:spPr>
      </p:pic>
      <p:sp>
        <p:nvSpPr>
          <p:cNvPr id="227" name="テキスト ボックス 226"/>
          <p:cNvSpPr txBox="1"/>
          <p:nvPr/>
        </p:nvSpPr>
        <p:spPr>
          <a:xfrm>
            <a:off x="7607083" y="19141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7475038" y="43673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29" name="正方形/長方形 228"/>
          <p:cNvSpPr/>
          <p:nvPr/>
        </p:nvSpPr>
        <p:spPr>
          <a:xfrm>
            <a:off x="7350439" y="11663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0" name="図 2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8741126" y="170132"/>
            <a:ext cx="511267" cy="543772"/>
          </a:xfrm>
          <a:prstGeom prst="rect">
            <a:avLst/>
          </a:prstGeom>
        </p:spPr>
      </p:pic>
      <p:sp>
        <p:nvSpPr>
          <p:cNvPr id="231" name="テキスト ボックス 230"/>
          <p:cNvSpPr txBox="1"/>
          <p:nvPr/>
        </p:nvSpPr>
        <p:spPr>
          <a:xfrm>
            <a:off x="7607083" y="82259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7475038" y="1067912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33" name="正方形/長方形 232"/>
          <p:cNvSpPr/>
          <p:nvPr/>
        </p:nvSpPr>
        <p:spPr>
          <a:xfrm>
            <a:off x="7350439" y="747812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4" name="図 2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8741126" y="801312"/>
            <a:ext cx="511267" cy="543772"/>
          </a:xfrm>
          <a:prstGeom prst="rect">
            <a:avLst/>
          </a:prstGeom>
        </p:spPr>
      </p:pic>
      <p:sp>
        <p:nvSpPr>
          <p:cNvPr id="235" name="テキスト ボックス 234"/>
          <p:cNvSpPr txBox="1"/>
          <p:nvPr/>
        </p:nvSpPr>
        <p:spPr>
          <a:xfrm>
            <a:off x="7607083" y="145259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7475038" y="169790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37" name="正方形/長方形 236"/>
          <p:cNvSpPr/>
          <p:nvPr/>
        </p:nvSpPr>
        <p:spPr>
          <a:xfrm>
            <a:off x="7350439" y="137780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8" name="図 2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8741126" y="1431308"/>
            <a:ext cx="511267" cy="543772"/>
          </a:xfrm>
          <a:prstGeom prst="rect">
            <a:avLst/>
          </a:prstGeom>
        </p:spPr>
      </p:pic>
      <p:sp>
        <p:nvSpPr>
          <p:cNvPr id="239" name="テキスト ボックス 238"/>
          <p:cNvSpPr txBox="1"/>
          <p:nvPr/>
        </p:nvSpPr>
        <p:spPr>
          <a:xfrm>
            <a:off x="7607083" y="208377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78304A"/>
                </a:solidFill>
                <a:latin typeface="Segoe Script" panose="020B0504020000000003" pitchFamily="34" charset="0"/>
              </a:rPr>
              <a:t>Engymes</a:t>
            </a:r>
            <a:endParaRPr kumimoji="1" lang="ja-JP" altLang="en-US" sz="1400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7475038" y="2329088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78304A"/>
                </a:solidFill>
                <a:latin typeface="Segoe Script" panose="020B0504020000000003" pitchFamily="34" charset="0"/>
              </a:rPr>
              <a:t>Sugar Scrub</a:t>
            </a:r>
            <a:endParaRPr kumimoji="1" lang="ja-JP" altLang="en-US" sz="1200" b="1" dirty="0">
              <a:solidFill>
                <a:srgbClr val="78304A"/>
              </a:solidFill>
              <a:latin typeface="Segoe Script" panose="020B0504020000000003" pitchFamily="34" charset="0"/>
            </a:endParaRPr>
          </a:p>
        </p:txBody>
      </p:sp>
      <p:sp>
        <p:nvSpPr>
          <p:cNvPr id="241" name="正方形/長方形 240"/>
          <p:cNvSpPr/>
          <p:nvPr/>
        </p:nvSpPr>
        <p:spPr>
          <a:xfrm>
            <a:off x="7350439" y="2008988"/>
            <a:ext cx="2030752" cy="6295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2" name="図 2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5823" r="11720" b="14441"/>
          <a:stretch/>
        </p:blipFill>
        <p:spPr>
          <a:xfrm>
            <a:off x="8741126" y="2062488"/>
            <a:ext cx="511267" cy="5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188640"/>
            <a:ext cx="2469966" cy="85954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92" y="188640"/>
            <a:ext cx="2469966" cy="85954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88640"/>
            <a:ext cx="2469966" cy="85954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1196752"/>
            <a:ext cx="2469966" cy="8595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92" y="1196752"/>
            <a:ext cx="2469966" cy="85954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196752"/>
            <a:ext cx="2469966" cy="8595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2348880"/>
            <a:ext cx="2469966" cy="85954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92" y="2348880"/>
            <a:ext cx="2469966" cy="85954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2348880"/>
            <a:ext cx="2469966" cy="85954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3645024"/>
            <a:ext cx="1728192" cy="60141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6" y="3645024"/>
            <a:ext cx="1728192" cy="60141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904" y="3645024"/>
            <a:ext cx="1728192" cy="60141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0" y="3645024"/>
            <a:ext cx="1728192" cy="60141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28" y="3645024"/>
            <a:ext cx="1728192" cy="60141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4437112"/>
            <a:ext cx="1728192" cy="60141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6" y="4437112"/>
            <a:ext cx="1728192" cy="60141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904" y="4437112"/>
            <a:ext cx="1728192" cy="60141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0" y="4437112"/>
            <a:ext cx="1728192" cy="60141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28" y="4437112"/>
            <a:ext cx="1728192" cy="60141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5301208"/>
            <a:ext cx="1728192" cy="601411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6" y="5301208"/>
            <a:ext cx="1728192" cy="60141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904" y="5301208"/>
            <a:ext cx="1728192" cy="60141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0" y="5301208"/>
            <a:ext cx="1728192" cy="60141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28" y="5301208"/>
            <a:ext cx="1728192" cy="60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249</Words>
  <Application>Microsoft Office PowerPoint</Application>
  <PresentationFormat>A4 210 x 297 mm</PresentationFormat>
  <Paragraphs>166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NEC-PCuser</dc:creator>
  <cp:lastModifiedBy>NEC-PCuser</cp:lastModifiedBy>
  <cp:revision>8</cp:revision>
  <cp:lastPrinted>2015-02-16T16:22:37Z</cp:lastPrinted>
  <dcterms:created xsi:type="dcterms:W3CDTF">2015-02-08T02:25:07Z</dcterms:created>
  <dcterms:modified xsi:type="dcterms:W3CDTF">2015-02-16T16:24:34Z</dcterms:modified>
</cp:coreProperties>
</file>